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8/20/2024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46699" y="549924"/>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70062"/>
            <a:ext cx="6120130" cy="200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endParaRPr lang="en-GB" sz="8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endParaRPr>
          </a:p>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Three Bedroom Family Home Located In A Popular And Convenient Location With Driveway, Good Size Garage And Southerly Aspect     Rear Garden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Porch * Lounge/Dining Room * Kitchen * Three Bedrooms * Shower 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 Gas Central Heating * Double Glazed Windows * Super      Family Home</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40257" y="1889196"/>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£280,</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1 Poplar Close, Exmouth, EX8 </a:t>
            </a:r>
            <a:r>
              <a:rPr lang="en-GB" dirty="0">
                <a:solidFill>
                  <a:srgbClr val="FFFFFF"/>
                </a:solidFill>
                <a:latin typeface="HelveticaNeueLT-Medium"/>
                <a:ea typeface="Times New Roman" panose="02020603050405020304" pitchFamily="18" charset="0"/>
              </a:rPr>
              <a:t>5NX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4021" y="2785893"/>
            <a:ext cx="6321418" cy="43619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58652"/>
            <a:ext cx="3111435"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58652"/>
            <a:ext cx="3171953" cy="24354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2" y="3113639"/>
            <a:ext cx="3111435"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3" cy="214851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2"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77811" y="5412065"/>
            <a:ext cx="3171953" cy="216158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E5CF0B7-2F2C-DA2E-636B-37F50BFE8C0E}"/>
              </a:ext>
            </a:extLst>
          </p:cNvPr>
          <p:cNvPicPr>
            <a:picLocks noChangeAspect="1" noChangeArrowheads="1"/>
          </p:cNvPicPr>
          <p:nvPr/>
        </p:nvPicPr>
        <p:blipFill>
          <a:blip r:embed="rId11"/>
          <a:srcRect/>
          <a:stretch/>
        </p:blipFill>
        <p:spPr bwMode="auto">
          <a:xfrm>
            <a:off x="2622246" y="7939674"/>
            <a:ext cx="2412247" cy="146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41273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1 Poplar Close, Exmouth, EX8 5NX</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Double glazed front door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PORCH: </a:t>
            </a:r>
            <a:r>
              <a:rPr lang="en-GB" sz="1400" dirty="0">
                <a:latin typeface="Helvetica" panose="020B0604020202020204" pitchFamily="34" charset="0"/>
                <a:cs typeface="Helvetica" panose="020B0604020202020204" pitchFamily="34" charset="0"/>
              </a:rPr>
              <a:t>  Double glazed windows, inner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LOUNGE/DINING ROOM</a:t>
            </a:r>
            <a:r>
              <a:rPr lang="en-GB" sz="1400" dirty="0">
                <a:latin typeface="Helvetica" panose="020B0604020202020204" pitchFamily="34" charset="0"/>
                <a:cs typeface="Helvetica" panose="020B0604020202020204" pitchFamily="34" charset="0"/>
              </a:rPr>
              <a:t>:    6.91m x 4.85m (22'8" x 15'11") narrowing to 2.49m (8'2") Spacious room with marble fire surround housing living flame electric fire, TV point, two radiators, double glazed window to front aspect and sliding double glazed patio doors opening onto the rear garden.  Stairs rising to first floor landing with useful stairs storage cupboard beneath.</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   </a:t>
            </a:r>
            <a:r>
              <a:rPr lang="en-GB" sz="1400" dirty="0">
                <a:latin typeface="Helvetica" panose="020B0604020202020204" pitchFamily="34" charset="0"/>
                <a:cs typeface="Helvetica" panose="020B0604020202020204" pitchFamily="34" charset="0"/>
              </a:rPr>
              <a:t>2.67m x 2.13m (8'9" x 7'0")  With patterned worktops with tiled surrounds, cupboards and drawer units and integrated dishwasher beneath.  Sink unit set into work surface, gas hob with built-in oven below and extractor hood over, range of wall mounted cupboards, space for upright fridge/freezer, wall mounted gas boiler for hot water and central heating, recessed ceiling spotlighting, double glazed window to rear aspect.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FIRST FLOOR LANDING:   </a:t>
            </a:r>
            <a:r>
              <a:rPr lang="en-GB" sz="1400" dirty="0">
                <a:latin typeface="Helvetica" panose="020B0604020202020204" pitchFamily="34" charset="0"/>
                <a:cs typeface="Helvetica" panose="020B0604020202020204" pitchFamily="34" charset="0"/>
              </a:rPr>
              <a:t>With access to the roof space.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4.09m x 3m (13'5" x 9'10")   With double glazed window to front elevation,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2.95m x 2.74m (9'8" x 9'0")  With double glazed window to rear elevation.</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3:   </a:t>
            </a:r>
            <a:r>
              <a:rPr lang="en-GB" sz="1400" dirty="0">
                <a:latin typeface="Helvetica" panose="020B0604020202020204" pitchFamily="34" charset="0"/>
                <a:cs typeface="Helvetica" panose="020B0604020202020204" pitchFamily="34" charset="0"/>
              </a:rPr>
              <a:t>2.87m x 1.88m (9'5" x 6'2")  Double glazed window to front elevation, radiator, fitted linen cupboard over stairwell recess.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SHOWER ROOM/WC:  </a:t>
            </a:r>
            <a:r>
              <a:rPr lang="en-GB" sz="1400" dirty="0">
                <a:latin typeface="Helvetica" panose="020B0604020202020204" pitchFamily="34" charset="0"/>
                <a:cs typeface="Helvetica" panose="020B0604020202020204" pitchFamily="34" charset="0"/>
              </a:rPr>
              <a:t>2.01m x 1.83m (6'7" x 6'0")   With shower cubicle with shower splashback walls, pedestal wash hand basin, WC, tiled walls, medicine cabinet, chrome heated towel rail.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The property benefits from a block paved driveway leading to the larger than average GARAGE alongside the property.  Attractive front garden with colourful flower and shrub beds.  To the rear is a sunny Southerly aspect garden laid to lawn edged with flowerbeds and borders.   Patio area for outside entertaining. </a:t>
            </a:r>
          </a:p>
          <a:p>
            <a:r>
              <a:rPr lang="en-GB" sz="1400" dirty="0">
                <a:latin typeface="Helvetica" panose="020B0604020202020204" pitchFamily="34" charset="0"/>
                <a:cs typeface="Helvetica" panose="020B0604020202020204" pitchFamily="34" charset="0"/>
              </a:rPr>
              <a:t> </a:t>
            </a:r>
          </a:p>
          <a:p>
            <a:r>
              <a:rPr lang="en-GB" sz="1400" b="1" dirty="0">
                <a:latin typeface="Helvetica" panose="020B0604020202020204" pitchFamily="34" charset="0"/>
                <a:cs typeface="Helvetica" panose="020B0604020202020204" pitchFamily="34" charset="0"/>
              </a:rPr>
              <a:t>GARAGE:   </a:t>
            </a:r>
            <a:r>
              <a:rPr lang="en-GB" sz="1400" dirty="0">
                <a:latin typeface="Helvetica" panose="020B0604020202020204" pitchFamily="34" charset="0"/>
                <a:cs typeface="Helvetica" panose="020B0604020202020204" pitchFamily="34" charset="0"/>
              </a:rPr>
              <a:t>5.33m x 3.45m (17'6" x 11'4")  Up and over door, power and light connected.  Plumbing for automatic washing machine.</a:t>
            </a:r>
          </a:p>
          <a:p>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8106563" y="2205489"/>
            <a:ext cx="6107692" cy="42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652</Words>
  <Application>Microsoft Office PowerPoint</Application>
  <PresentationFormat>Custom</PresentationFormat>
  <Paragraphs>106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21</cp:revision>
  <cp:lastPrinted>2024-03-01T11:08:36Z</cp:lastPrinted>
  <dcterms:created xsi:type="dcterms:W3CDTF">2023-03-19T13:39:10Z</dcterms:created>
  <dcterms:modified xsi:type="dcterms:W3CDTF">2024-08-20T10:38:48Z</dcterms:modified>
</cp:coreProperties>
</file>